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2E1B3D-4FDE-4555-A6A6-8225A3C2C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797" y="357779"/>
            <a:ext cx="7478260" cy="1183637"/>
          </a:xfrm>
        </p:spPr>
        <p:txBody>
          <a:bodyPr/>
          <a:lstStyle/>
          <a:p>
            <a:r>
              <a:rPr lang="pl-PL" sz="4800" b="1" dirty="0">
                <a:latin typeface="Calisto MT" panose="02040603050505030304" pitchFamily="18" charset="0"/>
              </a:rPr>
              <a:t>Praktyki Lizbona </a:t>
            </a:r>
            <a:r>
              <a:rPr lang="pl-PL" sz="4800" b="1" dirty="0" smtClean="0">
                <a:latin typeface="Calisto MT" panose="02040603050505030304" pitchFamily="18" charset="0"/>
              </a:rPr>
              <a:t>2020</a:t>
            </a:r>
            <a:endParaRPr lang="pl-PL" sz="4800" b="1" dirty="0">
              <a:latin typeface="Calisto MT" panose="0204060305050503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1600C0F-A027-4D6E-BA17-D812ACE23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4332" y="5477689"/>
            <a:ext cx="5373189" cy="1053739"/>
          </a:xfrm>
        </p:spPr>
        <p:txBody>
          <a:bodyPr>
            <a:normAutofit/>
          </a:bodyPr>
          <a:lstStyle/>
          <a:p>
            <a:r>
              <a:rPr lang="pl-PL" sz="4800" b="1" dirty="0" smtClean="0">
                <a:latin typeface="Calisto MT" panose="02040603050505030304" pitchFamily="18" charset="0"/>
              </a:rPr>
              <a:t>Erasmus+ 2019</a:t>
            </a:r>
          </a:p>
          <a:p>
            <a:endParaRPr lang="pl-PL" sz="4800" b="1" dirty="0">
              <a:latin typeface="Calisto MT" panose="02040603050505030304" pitchFamily="18" charset="0"/>
            </a:endParaRPr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B552F7F9-6D23-4801-B5D4-5C988F80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58" y="1722831"/>
            <a:ext cx="6438314" cy="32144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1391" y="3170662"/>
            <a:ext cx="499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atin typeface="Calisto MT" panose="02040603050505030304" pitchFamily="18" charset="0"/>
              </a:rPr>
              <a:t>17.02.2020 -13.03.2020</a:t>
            </a:r>
            <a:endParaRPr lang="pl-PL" sz="3200" b="1" dirty="0">
              <a:latin typeface="Calisto MT" panose="0204060305050503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1" y="185329"/>
            <a:ext cx="1885950" cy="192405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33601" y="4323400"/>
            <a:ext cx="4490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listo MT" panose="02040603050505030304" pitchFamily="18" charset="0"/>
              </a:rPr>
              <a:t>Zespół Szkół Technicznych w Rybniku</a:t>
            </a:r>
            <a:endParaRPr lang="pl-PL" sz="28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8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8C2DAC-BDDE-410B-97C1-96E68AA4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819" y="368189"/>
            <a:ext cx="2801764" cy="1400530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Wycieczki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162238A-DD34-4EEA-B203-4D27ABA6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4" y="1516803"/>
            <a:ext cx="5315753" cy="367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03AE6E9-8306-4D56-A569-A7E6F413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98" y="1516803"/>
            <a:ext cx="5093993" cy="3748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51018" y="5634446"/>
            <a:ext cx="337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Cascais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76660" y="5566563"/>
            <a:ext cx="29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Cabo</a:t>
            </a:r>
            <a:r>
              <a:rPr lang="pl-PL" dirty="0" smtClean="0"/>
              <a:t> da </a:t>
            </a:r>
            <a:r>
              <a:rPr lang="pl-PL" dirty="0" err="1" smtClean="0"/>
              <a:t>Roca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63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FAA3C2-8C43-424E-9BBC-8E552EC5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35" y="336815"/>
            <a:ext cx="5687576" cy="814020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Wycieczka do Fatimy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91EBCBB-B9B9-4AD4-B977-A155FD75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3" y="1715589"/>
            <a:ext cx="5355876" cy="401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BECAEC9-DD53-4CAC-9A8E-C03EC983B5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39" y="1808939"/>
            <a:ext cx="6979145" cy="3925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8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4CE0A2-60A9-44EE-BD9F-BE723142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589" y="566056"/>
            <a:ext cx="8335245" cy="1287191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Most 25 </a:t>
            </a:r>
            <a:r>
              <a:rPr lang="pl-PL" b="1" dirty="0" smtClean="0">
                <a:latin typeface="Calisto MT" panose="02040603050505030304" pitchFamily="18" charset="0"/>
              </a:rPr>
              <a:t>Kwietnia </a:t>
            </a:r>
            <a:endParaRPr lang="pl-PL" b="1" dirty="0">
              <a:latin typeface="Calisto MT" panose="02040603050505030304" pitchFamily="18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4FDF618C-9431-4380-9EBC-39A9C82C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933303"/>
            <a:ext cx="11187954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38270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84A281-4AE7-4835-80BA-5C2B5BB4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030" y="410772"/>
            <a:ext cx="2844666" cy="869387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 </a:t>
            </a:r>
            <a:r>
              <a:rPr lang="pl-PL" b="1" dirty="0" err="1">
                <a:latin typeface="Calisto MT" panose="02040603050505030304" pitchFamily="18" charset="0"/>
              </a:rPr>
              <a:t>N</a:t>
            </a:r>
            <a:r>
              <a:rPr lang="pl-PL" b="1" i="0" dirty="0" err="1">
                <a:solidFill>
                  <a:srgbClr val="DCDDDE"/>
                </a:solidFill>
                <a:effectLst/>
                <a:latin typeface="Calisto MT" panose="02040603050505030304" pitchFamily="18" charset="0"/>
              </a:rPr>
              <a:t>azaré</a:t>
            </a:r>
            <a:endParaRPr lang="pl-PL" b="1" dirty="0">
              <a:latin typeface="Calisto MT" panose="02040603050505030304" pitchFamily="18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40143F7B-4EAC-4543-A2D0-71ECEEDBAF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9" y="1389469"/>
            <a:ext cx="5018603" cy="465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400E2D31-58E1-40D7-A77C-16EA48A3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29" y="1389469"/>
            <a:ext cx="5838193" cy="4565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572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80A3DA-9800-421C-BA9E-CFD66C7E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777" y="6151946"/>
            <a:ext cx="6052618" cy="500742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88274" y="823089"/>
            <a:ext cx="88304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Miesiąc spędzony w stolicy Portugalii był dla nas niezwykłym doświadczeniem: poznaliśmy firmę </a:t>
            </a:r>
            <a:r>
              <a:rPr lang="pl-PL" dirty="0" err="1" smtClean="0"/>
              <a:t>Cinel</a:t>
            </a:r>
            <a:r>
              <a:rPr lang="pl-PL" dirty="0" smtClean="0"/>
              <a:t>, każdego dnia, oprócz sobót </a:t>
            </a:r>
            <a:br>
              <a:rPr lang="pl-PL" dirty="0" smtClean="0"/>
            </a:br>
            <a:r>
              <a:rPr lang="pl-PL" dirty="0" smtClean="0"/>
              <a:t>i niedziel oraz święta Karnawału uczestniczyliśmy tam w zajęciach poświęconych montażowi paneli fotowoltaicznych, uczyliśmy się projektować instalacje fotowoltaiczne na różnych powierzchniach. Nasz nauczyciel był niesamowity, z ogromnym zaangażowaniem prowadził dla nas zajęcia. </a:t>
            </a:r>
            <a:br>
              <a:rPr lang="pl-PL" dirty="0" smtClean="0"/>
            </a:br>
            <a:r>
              <a:rPr lang="pl-PL" dirty="0" smtClean="0"/>
              <a:t>Z żalem rozstawaliśmy się z nim.</a:t>
            </a:r>
          </a:p>
          <a:p>
            <a:pPr algn="just"/>
            <a:r>
              <a:rPr lang="pl-PL" dirty="0" smtClean="0"/>
              <a:t>Oprócz praktyk mieliśmy również okazję poznać niezwykłe miejsca </a:t>
            </a:r>
            <a:br>
              <a:rPr lang="pl-PL" dirty="0" smtClean="0"/>
            </a:br>
            <a:r>
              <a:rPr lang="pl-PL" dirty="0" smtClean="0"/>
              <a:t>i zabytki Portugalii, posmakować dania portugalskiej kuchni, a nawet uczestniczyliśmy w meczu piłki nożnej: </a:t>
            </a:r>
            <a:r>
              <a:rPr lang="pl-PL" dirty="0" err="1" smtClean="0"/>
              <a:t>Benfica</a:t>
            </a:r>
            <a:r>
              <a:rPr lang="pl-PL" dirty="0" smtClean="0"/>
              <a:t>-Lizbona kontra </a:t>
            </a:r>
            <a:r>
              <a:rPr lang="pl-PL" dirty="0" err="1" smtClean="0"/>
              <a:t>Szachtar</a:t>
            </a:r>
            <a:r>
              <a:rPr lang="pl-PL" dirty="0" smtClean="0"/>
              <a:t> – Donieck. Był to dla nas niezapomniany czas.</a:t>
            </a:r>
          </a:p>
          <a:p>
            <a:pPr algn="just"/>
            <a:r>
              <a:rPr lang="pl-PL" dirty="0" smtClean="0"/>
              <a:t>Cieszymy się, że udało się nam wrócić do domu tuż przed </a:t>
            </a:r>
            <a:r>
              <a:rPr lang="pl-PL" dirty="0" err="1" smtClean="0"/>
              <a:t>lockdown</a:t>
            </a:r>
            <a:r>
              <a:rPr lang="pl-PL" dirty="0" smtClean="0"/>
              <a:t>-em spowodowanym pandemią </a:t>
            </a:r>
            <a:r>
              <a:rPr lang="pl-PL" dirty="0" err="1" smtClean="0"/>
              <a:t>koronawirusa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601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6CC435-5F05-4294-A76C-C9E67D84E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457" y="452718"/>
            <a:ext cx="9027377" cy="1400530"/>
          </a:xfrm>
        </p:spPr>
        <p:txBody>
          <a:bodyPr/>
          <a:lstStyle/>
          <a:p>
            <a:r>
              <a:rPr lang="pl-PL" dirty="0" smtClean="0"/>
              <a:t>Bibliografia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496D6A-F928-4660-AB64-3C61C51B8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544" y="1333935"/>
            <a:ext cx="9026396" cy="1038625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Calisto MT" panose="02040603050505030304" pitchFamily="18" charset="0"/>
              </a:rPr>
              <a:t>Archiwum prywatne</a:t>
            </a:r>
          </a:p>
          <a:p>
            <a:pPr marL="0" indent="0">
              <a:buNone/>
            </a:pPr>
            <a:r>
              <a:rPr lang="pl-PL" dirty="0">
                <a:latin typeface="Calisto MT" panose="02040603050505030304" pitchFamily="18" charset="0"/>
              </a:rPr>
              <a:t>Google </a:t>
            </a:r>
            <a:r>
              <a:rPr lang="pl-PL" dirty="0" err="1">
                <a:latin typeface="Calisto MT" panose="02040603050505030304" pitchFamily="18" charset="0"/>
              </a:rPr>
              <a:t>maps</a:t>
            </a:r>
            <a:endParaRPr lang="pl-PL" dirty="0">
              <a:latin typeface="Calisto MT" panose="0204060305050503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18" y="2463788"/>
            <a:ext cx="9922954" cy="224294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18" y="4797964"/>
            <a:ext cx="6921687" cy="12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0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83DFD-66AE-4B0F-B772-7F6D7E38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858" y="609601"/>
            <a:ext cx="6190917" cy="881132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Miejsce praktyk - </a:t>
            </a:r>
            <a:r>
              <a:rPr lang="pl-PL" b="1" dirty="0" err="1">
                <a:latin typeface="Calisto MT" panose="02040603050505030304" pitchFamily="18" charset="0"/>
              </a:rPr>
              <a:t>Cinel</a:t>
            </a:r>
            <a:endParaRPr lang="pl-PL" b="1" dirty="0">
              <a:latin typeface="Calisto MT" panose="0204060305050503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844459-886D-46C6-8A81-4F46283AD6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91" y="1641576"/>
            <a:ext cx="5773006" cy="2773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2113AD-0CDE-49FB-9657-E9C524E6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4" y="3378926"/>
            <a:ext cx="4937566" cy="2862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79269" y="1872343"/>
            <a:ext cx="4493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listo MT" panose="02040603050505030304" pitchFamily="18" charset="0"/>
              </a:rPr>
              <a:t>Centro de Formação Profissional da Indústria Eletrónica, Energia, Telecomunicações e Tecnologias da Informação</a:t>
            </a:r>
            <a:endParaRPr lang="pl-PL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0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2B0C7F-C7B4-410C-8CFF-57C93CEDE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016" y="452718"/>
            <a:ext cx="7273096" cy="797242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Położenie </a:t>
            </a:r>
            <a:r>
              <a:rPr lang="pl-PL" b="1" dirty="0" err="1">
                <a:latin typeface="Calisto MT" panose="02040603050505030304" pitchFamily="18" charset="0"/>
              </a:rPr>
              <a:t>Cinela</a:t>
            </a:r>
            <a:r>
              <a:rPr lang="pl-PL" b="1" dirty="0">
                <a:latin typeface="Calisto MT" panose="02040603050505030304" pitchFamily="18" charset="0"/>
              </a:rPr>
              <a:t> w Lizbonie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1BE1E12-6B3B-4AF3-BDF6-589DF14E2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6" y="1413833"/>
            <a:ext cx="10623807" cy="47733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45627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8ABFC9-D407-4CE8-B19B-CFB4119E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57" y="789063"/>
            <a:ext cx="4746285" cy="800455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Nasza pracownia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A994E0-8DD6-4486-90D0-F7D193BE5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2619544" cy="4548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>
                <a:latin typeface="Calisto MT" panose="02040603050505030304" pitchFamily="18" charset="0"/>
              </a:rPr>
              <a:t>Tu mieliśmy zajęcia </a:t>
            </a:r>
            <a:r>
              <a:rPr lang="pl-PL" sz="4000" b="0" i="0" dirty="0">
                <a:solidFill>
                  <a:srgbClr val="333333"/>
                </a:solidFill>
                <a:effectLst/>
                <a:latin typeface="Segoe UI Emoji" panose="020B0502040204020203" pitchFamily="34" charset="0"/>
              </a:rPr>
              <a:t> 👦🏿</a:t>
            </a:r>
            <a:endParaRPr lang="pl-PL" sz="4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9DB672-1923-4F54-9823-71A503AF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71" y="1663337"/>
            <a:ext cx="7740387" cy="487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0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E79396-AFFC-498E-AFE7-CF584A1C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546" y="334633"/>
            <a:ext cx="5310072" cy="1400530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Pracownie w </a:t>
            </a:r>
            <a:r>
              <a:rPr lang="pl-PL" b="1" dirty="0" err="1">
                <a:latin typeface="Calisto MT" panose="02040603050505030304" pitchFamily="18" charset="0"/>
              </a:rPr>
              <a:t>Cinelu</a:t>
            </a:r>
            <a:endParaRPr lang="pl-PL" b="1" dirty="0">
              <a:latin typeface="Calisto MT" panose="02040603050505030304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80B0E7-92D8-48B4-A810-813A35AFE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93" y="5105421"/>
            <a:ext cx="9542316" cy="4050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3100" b="1" dirty="0">
                <a:latin typeface="Calisto MT" panose="02040603050505030304" pitchFamily="18" charset="0"/>
              </a:rPr>
              <a:t>Pracownia elektryczna                                                     </a:t>
            </a:r>
            <a:r>
              <a:rPr lang="pl-PL" sz="2800" b="1" dirty="0">
                <a:latin typeface="Calisto MT" panose="02040603050505030304" pitchFamily="18" charset="0"/>
              </a:rPr>
              <a:t>Pracownia </a:t>
            </a:r>
            <a:r>
              <a:rPr lang="pl-PL" sz="2800" b="1" dirty="0" err="1">
                <a:latin typeface="Calisto MT" panose="02040603050505030304" pitchFamily="18" charset="0"/>
              </a:rPr>
              <a:t>elektrotechnicza</a:t>
            </a:r>
            <a:endParaRPr lang="pl-PL" sz="2800" b="1" dirty="0">
              <a:latin typeface="Calisto MT" panose="0204060305050503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154F093-8C3A-401F-984F-525124D1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8" y="1921079"/>
            <a:ext cx="5966732" cy="28577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86B4EED-584F-4C97-AF29-C86D2C51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02" y="1921079"/>
            <a:ext cx="5953666" cy="2857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56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645A6F-4406-4A58-BDA4-4FC4AB73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768" y="512538"/>
            <a:ext cx="4468546" cy="709510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Nasz nauczyciel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3CC3D42-3F35-4966-A21A-AEBC2F585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967" y="1463591"/>
            <a:ext cx="4842054" cy="507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256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30855D-4321-4293-826C-1D97DD01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035" y="402384"/>
            <a:ext cx="6000206" cy="755297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Nasz </a:t>
            </a:r>
            <a:r>
              <a:rPr lang="pl-PL" b="1" dirty="0" smtClean="0">
                <a:latin typeface="Calisto MT" panose="02040603050505030304" pitchFamily="18" charset="0"/>
              </a:rPr>
              <a:t>dom w Lizbonie</a:t>
            </a:r>
            <a:endParaRPr lang="pl-PL" b="1" dirty="0">
              <a:latin typeface="Calisto MT" panose="02040603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0882949-942A-47A9-890D-100A2055C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52" y="1065697"/>
            <a:ext cx="5959020" cy="321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728" y="1672591"/>
            <a:ext cx="3770267" cy="502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52" y="4194812"/>
            <a:ext cx="3702793" cy="263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4674145" y="5011517"/>
            <a:ext cx="344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alisto MT" panose="02040603050505030304" pitchFamily="18" charset="0"/>
              </a:rPr>
              <a:t>W naszym miejscu zakwaterowania niczego nam nie brakowało</a:t>
            </a:r>
            <a:endParaRPr lang="pl-PL" sz="20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96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950AF-DABF-4342-BD64-C8C21742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410773"/>
            <a:ext cx="9999298" cy="1139353"/>
          </a:xfrm>
        </p:spPr>
        <p:txBody>
          <a:bodyPr/>
          <a:lstStyle/>
          <a:p>
            <a:pPr algn="ctr"/>
            <a:r>
              <a:rPr lang="pl-PL" sz="4000" b="1" dirty="0" smtClean="0">
                <a:latin typeface="Calisto MT" panose="02040603050505030304" pitchFamily="18" charset="0"/>
              </a:rPr>
              <a:t>Peron, </a:t>
            </a:r>
            <a:r>
              <a:rPr lang="pl-PL" sz="4000" b="1" dirty="0" smtClean="0">
                <a:latin typeface="Calisto MT" panose="02040603050505030304" pitchFamily="18" charset="0"/>
              </a:rPr>
              <a:t>z </a:t>
            </a:r>
            <a:r>
              <a:rPr lang="pl-PL" sz="4000" b="1" dirty="0" smtClean="0">
                <a:latin typeface="Calisto MT" panose="02040603050505030304" pitchFamily="18" charset="0"/>
              </a:rPr>
              <a:t>którego codziennie wyjeżdżaliśmy na praktyki</a:t>
            </a:r>
            <a:endParaRPr lang="pl-PL" sz="4000" b="1" dirty="0">
              <a:latin typeface="Calisto MT" panose="0204060305050503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861454-6C90-4BF6-9347-F49B41F97E3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0083409" y="6138241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EEA834A-00A6-408A-BF13-4C970209B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1" y="2816225"/>
            <a:ext cx="4640930" cy="3481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D78EFB2-D5BA-44A8-B234-84DD0562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65" y="2812869"/>
            <a:ext cx="6324785" cy="348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03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90370-2B56-491F-8218-204E7697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934" y="393995"/>
            <a:ext cx="2432649" cy="906299"/>
          </a:xfrm>
        </p:spPr>
        <p:txBody>
          <a:bodyPr/>
          <a:lstStyle/>
          <a:p>
            <a:r>
              <a:rPr lang="pl-PL" b="1" dirty="0">
                <a:latin typeface="Calisto MT" panose="02040603050505030304" pitchFamily="18" charset="0"/>
              </a:rPr>
              <a:t>To my</a:t>
            </a:r>
            <a:r>
              <a:rPr lang="pl-PL" b="0" i="0" dirty="0">
                <a:solidFill>
                  <a:srgbClr val="333333"/>
                </a:solidFill>
                <a:effectLst/>
                <a:latin typeface="Segoe UI Emoji" panose="020B0502040204020203" pitchFamily="34" charset="0"/>
              </a:rPr>
              <a:t>🤠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1A3FD7B-D4B8-4DBA-B62E-00D220FF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851" y="1143659"/>
            <a:ext cx="6696892" cy="529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00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166</TotalTime>
  <Words>112</Words>
  <Application>Microsoft Office PowerPoint</Application>
  <PresentationFormat>Panoramiczny</PresentationFormat>
  <Paragraphs>28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Calisto MT</vt:lpstr>
      <vt:lpstr>Century Gothic</vt:lpstr>
      <vt:lpstr>Segoe UI Emoji</vt:lpstr>
      <vt:lpstr>Wingdings 3</vt:lpstr>
      <vt:lpstr>Jon</vt:lpstr>
      <vt:lpstr>Praktyki Lizbona 2020</vt:lpstr>
      <vt:lpstr>Miejsce praktyk - Cinel</vt:lpstr>
      <vt:lpstr>Położenie Cinela w Lizbonie</vt:lpstr>
      <vt:lpstr>Nasza pracownia</vt:lpstr>
      <vt:lpstr>Pracownie w Cinelu</vt:lpstr>
      <vt:lpstr>Nasz nauczyciel</vt:lpstr>
      <vt:lpstr>Nasz dom w Lizbonie</vt:lpstr>
      <vt:lpstr>Peron, z którego codziennie wyjeżdżaliśmy na praktyki</vt:lpstr>
      <vt:lpstr>To my🤠</vt:lpstr>
      <vt:lpstr>Wycieczki</vt:lpstr>
      <vt:lpstr>Wycieczka do Fatimy</vt:lpstr>
      <vt:lpstr>Most 25 Kwietnia </vt:lpstr>
      <vt:lpstr> Nazaré</vt:lpstr>
      <vt:lpstr>Prezentacja programu PowerPoint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Lizbona 2k20</dc:title>
  <dc:creator>Piotr Sobiecki</dc:creator>
  <cp:lastModifiedBy>dell</cp:lastModifiedBy>
  <cp:revision>19</cp:revision>
  <dcterms:created xsi:type="dcterms:W3CDTF">2020-12-16T10:36:11Z</dcterms:created>
  <dcterms:modified xsi:type="dcterms:W3CDTF">2020-12-17T22:58:09Z</dcterms:modified>
</cp:coreProperties>
</file>