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17"/>
  </p:normalViewPr>
  <p:slideViewPr>
    <p:cSldViewPr snapToGrid="0" snapToObjects="1">
      <p:cViewPr>
        <p:scale>
          <a:sx n="85" d="100"/>
          <a:sy n="85" d="100"/>
        </p:scale>
        <p:origin x="53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D6D35-1BB2-4B4F-AB95-D5850AD50901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CB85-71C6-9E4B-9AA5-150A362A1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16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CB85-71C6-9E4B-9AA5-150A362A185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86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CB85-71C6-9E4B-9AA5-150A362A185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97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CB85-71C6-9E4B-9AA5-150A362A185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68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B9254E-8E78-3846-9232-9AD39F537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3E94A3-A878-C14D-BC22-51DEEBB74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964BD5-1FE1-B54E-81BF-389EE5F5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6EB31F-E75B-2546-A423-9AD02820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9E68C3-1CDF-5A43-9C78-78B441DC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02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626E54-2C5D-264A-8DBA-FA14937A4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65CEBAC-07CD-D141-A60C-4F386EE0D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983DA6-6DF6-1C47-B162-98575E95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6FBAAC-3735-2F46-8593-4A3EB6D8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AA5BB1-01CE-5449-87C9-BB33E99B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95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C3B3DBF-D580-E248-BADC-4835387F2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3FF5A3E-2446-DC49-8AFE-890338C7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A7D240-412A-F544-8A19-3D68E8E4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6FFB8C-2F72-EC46-B272-85C528C1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8029E4-5396-E145-89C7-794F79D9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85FE3C-4F8B-A84E-A110-67394F44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227FD1-51E1-3243-BF9D-E69053890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B15893-5F06-4B40-B761-0920EF36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C4189C-A501-8345-BFA0-9FA2951B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C93E47-0F3B-CA4A-A288-669671A2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8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7C6A2-B171-A64F-B983-8036D05D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2E77D5B-7D18-3D48-8CEA-99F7BBF17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30F9CA-D6BD-1A4D-897C-E684660F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D51ED9-FABA-2448-AE57-68DB16A1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7ADED0-BA0C-4144-B019-77831342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36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BF361A-D707-7E43-B61B-DA223476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8B3C29-204D-7441-A07E-17DD64A90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FAE40A-A155-9F44-A315-06E88253E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5BBDAB-E787-AA4A-B003-D16D1FA35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6FDBEA8-45FF-1B47-9424-5CB6645E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DD0A85-754B-4B4A-8169-CB6CCF33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02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68A0B-45D2-7141-A3A5-704FA51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823216-D38B-7D44-ABA3-2E72844F1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7EAE279-6B79-484D-B0BF-AAE40BE60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D33A1AF-FFF5-094C-B242-3E1D05FBB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4E8809F-4D69-DC4D-9B87-DA333BBCD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28982BE-3AD1-2E4D-AEAA-7B03566F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3A27F29-AA96-FB40-93CD-F737833D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9D372DE-AD9A-4B47-B166-ABD8E551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17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C2772D-5CEA-D24F-9D6C-B25AF381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BE1ED48-E875-7E44-A7EB-DE4C5388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03EF153-7C2F-3C4A-9A15-14C1F06F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5339F5-ACBC-3245-B132-06E2F371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46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46EDA64-8BA9-B149-9FC9-6DC22351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A5B4E57-22A5-4348-9603-27553AFC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CFD025-4222-A94D-BB8E-66FDCDB5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8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04B2FB-AC2A-6945-A3EA-F7DE4779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2D50B7-1E71-144F-8939-8045BE008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5794189-F3F3-6945-8FE0-C839B07C3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1026729-87BC-D448-A693-264D4488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4767E1-A355-1948-9E1D-7A152024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C05398-22AA-3F44-B31E-41D92E67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52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02F97-6AE5-7246-87DE-807B1390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12B35-1B66-D94C-974F-6085A609E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A45ADE-13F1-8843-8E67-20ABD9953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573371-4A02-9048-AABF-1A8E5866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26F9F2-822C-CD4F-80DB-3054AD5A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2B5738-888A-DB45-802D-CD212591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47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D42EAA9-57C8-2341-8EB5-954F94B4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65DDF-881F-CC47-AA77-A82A674ED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8795EC-943F-BA4C-855E-8FA26F0B5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3A12-E2A1-FE41-AEF8-65D7DBB25BF9}" type="datetimeFigureOut">
              <a:rPr lang="pl-PL" smtClean="0"/>
              <a:t>02.10.2022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787BC5-BD4D-994F-B825-7EBECF4CE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4A5AB8-8432-3B47-B49E-B5359C60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111D-A328-D946-B21B-E2FEBE5BCD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5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iebo, woda, zewnętrzne, scena&#10;&#10;Opis wygenerowany automatycznie">
            <a:extLst>
              <a:ext uri="{FF2B5EF4-FFF2-40B4-BE49-F238E27FC236}">
                <a16:creationId xmlns:a16="http://schemas.microsoft.com/office/drawing/2014/main" id="{2272CEC7-1830-2F4A-ABE8-8DBA53B1D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116"/>
            <a:ext cx="12192000" cy="685800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D3305BC-13F0-45F7-AA78-FEB3A127E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21" y="839535"/>
            <a:ext cx="5689757" cy="5027349"/>
          </a:xfrm>
          <a:custGeom>
            <a:avLst/>
            <a:gdLst>
              <a:gd name="connsiteX0" fmla="*/ 1638118 w 5689757"/>
              <a:gd name="connsiteY0" fmla="*/ 0 h 5027349"/>
              <a:gd name="connsiteX1" fmla="*/ 4051638 w 5689757"/>
              <a:gd name="connsiteY1" fmla="*/ 0 h 5027349"/>
              <a:gd name="connsiteX2" fmla="*/ 4426960 w 5689757"/>
              <a:gd name="connsiteY2" fmla="*/ 218128 h 5027349"/>
              <a:gd name="connsiteX3" fmla="*/ 5631113 w 5689757"/>
              <a:gd name="connsiteY3" fmla="*/ 2300740 h 5027349"/>
              <a:gd name="connsiteX4" fmla="*/ 5631113 w 5689757"/>
              <a:gd name="connsiteY4" fmla="*/ 2726611 h 5027349"/>
              <a:gd name="connsiteX5" fmla="*/ 5184003 w 5689757"/>
              <a:gd name="connsiteY5" fmla="*/ 3499898 h 5027349"/>
              <a:gd name="connsiteX6" fmla="*/ 5179849 w 5689757"/>
              <a:gd name="connsiteY6" fmla="*/ 3507081 h 5027349"/>
              <a:gd name="connsiteX7" fmla="*/ 5161054 w 5689757"/>
              <a:gd name="connsiteY7" fmla="*/ 3493907 h 5027349"/>
              <a:gd name="connsiteX8" fmla="*/ 5074850 w 5689757"/>
              <a:gd name="connsiteY8" fmla="*/ 3469060 h 5027349"/>
              <a:gd name="connsiteX9" fmla="*/ 4002084 w 5689757"/>
              <a:gd name="connsiteY9" fmla="*/ 3469060 h 5027349"/>
              <a:gd name="connsiteX10" fmla="*/ 3848833 w 5689757"/>
              <a:gd name="connsiteY10" fmla="*/ 3554248 h 5027349"/>
              <a:gd name="connsiteX11" fmla="*/ 3312449 w 5689757"/>
              <a:gd name="connsiteY11" fmla="*/ 4472382 h 5027349"/>
              <a:gd name="connsiteX12" fmla="*/ 3312449 w 5689757"/>
              <a:gd name="connsiteY12" fmla="*/ 4649068 h 5027349"/>
              <a:gd name="connsiteX13" fmla="*/ 3486748 w 5689757"/>
              <a:gd name="connsiteY13" fmla="*/ 4947416 h 5027349"/>
              <a:gd name="connsiteX14" fmla="*/ 3533445 w 5689757"/>
              <a:gd name="connsiteY14" fmla="*/ 5027349 h 5027349"/>
              <a:gd name="connsiteX15" fmla="*/ 3462401 w 5689757"/>
              <a:gd name="connsiteY15" fmla="*/ 5027349 h 5027349"/>
              <a:gd name="connsiteX16" fmla="*/ 1638118 w 5689757"/>
              <a:gd name="connsiteY16" fmla="*/ 5027349 h 5027349"/>
              <a:gd name="connsiteX17" fmla="*/ 1268010 w 5689757"/>
              <a:gd name="connsiteY17" fmla="*/ 4809219 h 5027349"/>
              <a:gd name="connsiteX18" fmla="*/ 58645 w 5689757"/>
              <a:gd name="connsiteY18" fmla="*/ 2726611 h 5027349"/>
              <a:gd name="connsiteX19" fmla="*/ 58645 w 5689757"/>
              <a:gd name="connsiteY19" fmla="*/ 2300740 h 5027349"/>
              <a:gd name="connsiteX20" fmla="*/ 1268010 w 5689757"/>
              <a:gd name="connsiteY20" fmla="*/ 218128 h 5027349"/>
              <a:gd name="connsiteX21" fmla="*/ 1638118 w 5689757"/>
              <a:gd name="connsiteY21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9757" h="5027349"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E61D1D-11B7-1347-8C6B-956C37E25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859" y="1371600"/>
            <a:ext cx="3573440" cy="11805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Praktyki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Erasmus+</a:t>
            </a: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BCF50161-64EB-4533-A767-15C4715B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4166" y="1198172"/>
            <a:ext cx="2143461" cy="187740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ntegra Conocimiento &amp;amp; Innovación | Inicio">
            <a:extLst>
              <a:ext uri="{FF2B5EF4-FFF2-40B4-BE49-F238E27FC236}">
                <a16:creationId xmlns:a16="http://schemas.microsoft.com/office/drawing/2014/main" id="{7C0B827B-5CA1-594E-9FAC-DDD37F4B4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1118" y="1283088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noFill/>
          <a:ln w="793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1918" y="4277494"/>
            <a:ext cx="2492744" cy="2183328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Escuela de Idiomas Carlos V | LinkedIn">
            <a:extLst>
              <a:ext uri="{FF2B5EF4-FFF2-40B4-BE49-F238E27FC236}">
                <a16:creationId xmlns:a16="http://schemas.microsoft.com/office/drawing/2014/main" id="{2414D1B5-9FC7-7148-A98A-93003568B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9198" y="4387443"/>
            <a:ext cx="2278184" cy="1963430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662FAF01-726E-FC41-A198-4A270422C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858" y="2621192"/>
            <a:ext cx="3894161" cy="1766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Integra </a:t>
            </a:r>
            <a:r>
              <a:rPr lang="en-US" sz="1800" dirty="0" err="1">
                <a:solidFill>
                  <a:schemeClr val="bg1"/>
                </a:solidFill>
              </a:rPr>
              <a:t>Conocimiento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Innovación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miejsce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praktyk</a:t>
            </a:r>
            <a:endParaRPr lang="en-US" sz="18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Idiomas</a:t>
            </a:r>
            <a:r>
              <a:rPr lang="en-US" sz="1800" dirty="0">
                <a:solidFill>
                  <a:schemeClr val="bg1"/>
                </a:solidFill>
              </a:rPr>
              <a:t> Carlos V – </a:t>
            </a:r>
            <a:r>
              <a:rPr lang="en-US" sz="1800" dirty="0" err="1">
                <a:solidFill>
                  <a:schemeClr val="bg1"/>
                </a:solidFill>
              </a:rPr>
              <a:t>szkoła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organizująca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praktyki</a:t>
            </a:r>
            <a:endParaRPr lang="en-US" sz="18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C0B8F3D-3658-D94C-8373-DD3BBCFE78DB}"/>
              </a:ext>
            </a:extLst>
          </p:cNvPr>
          <p:cNvSpPr txBox="1"/>
          <p:nvPr/>
        </p:nvSpPr>
        <p:spPr>
          <a:xfrm>
            <a:off x="1373496" y="25050"/>
            <a:ext cx="992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4800" b="1" baseline="-25000" dirty="0">
                <a:solidFill>
                  <a:schemeClr val="bg1"/>
                </a:solidFill>
              </a:rPr>
              <a:t>Sevilla, 13.09.2021 – 08.10.2021</a:t>
            </a:r>
          </a:p>
        </p:txBody>
      </p:sp>
    </p:spTree>
    <p:extLst>
      <p:ext uri="{BB962C8B-B14F-4D97-AF65-F5344CB8AC3E}">
        <p14:creationId xmlns:p14="http://schemas.microsoft.com/office/powerpoint/2010/main" val="270528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7D6A0736-267B-4C4D-A5A5-714A00B8F5C6}"/>
              </a:ext>
            </a:extLst>
          </p:cNvPr>
          <p:cNvSpPr/>
          <p:nvPr/>
        </p:nvSpPr>
        <p:spPr>
          <a:xfrm>
            <a:off x="184559" y="154797"/>
            <a:ext cx="5154793" cy="2631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38A107-BF59-504A-9EF5-1C7EC9868D5A}"/>
              </a:ext>
            </a:extLst>
          </p:cNvPr>
          <p:cNvSpPr txBox="1"/>
          <p:nvPr/>
        </p:nvSpPr>
        <p:spPr>
          <a:xfrm>
            <a:off x="359676" y="95642"/>
            <a:ext cx="4695736" cy="2785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Wycieczka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+mj-lt"/>
                <a:ea typeface="+mj-ea"/>
                <a:cs typeface="+mj-cs"/>
              </a:rPr>
              <a:t>Cordoby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98868F37-0D3D-AE42-A2AE-D76FED7BEB8D}"/>
              </a:ext>
            </a:extLst>
          </p:cNvPr>
          <p:cNvSpPr/>
          <p:nvPr/>
        </p:nvSpPr>
        <p:spPr>
          <a:xfrm>
            <a:off x="184559" y="3131098"/>
            <a:ext cx="2186447" cy="342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E8038D19-98FE-4D4F-A78D-DFB175DC3F59}"/>
              </a:ext>
            </a:extLst>
          </p:cNvPr>
          <p:cNvSpPr/>
          <p:nvPr/>
        </p:nvSpPr>
        <p:spPr>
          <a:xfrm>
            <a:off x="2545489" y="3131098"/>
            <a:ext cx="2186447" cy="342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6145B3BB-8462-0542-8C80-B4CA769D45DF}"/>
              </a:ext>
            </a:extLst>
          </p:cNvPr>
          <p:cNvSpPr/>
          <p:nvPr/>
        </p:nvSpPr>
        <p:spPr>
          <a:xfrm>
            <a:off x="4939812" y="3131098"/>
            <a:ext cx="2186447" cy="342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 descr="Obraz zawierający niebo, zewnętrzne, wysoki, dach&#10;&#10;Opis wygenerowany automatycznie">
            <a:extLst>
              <a:ext uri="{FF2B5EF4-FFF2-40B4-BE49-F238E27FC236}">
                <a16:creationId xmlns:a16="http://schemas.microsoft.com/office/drawing/2014/main" id="{82F06FC3-C0CC-3243-8E5F-2D1F706CD4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 rot="5400000">
            <a:off x="2135375" y="3941526"/>
            <a:ext cx="2952482" cy="180814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60EAB8E-6F71-734D-931F-DF9276405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5400000">
            <a:off x="4551737" y="3942425"/>
            <a:ext cx="2952482" cy="1806346"/>
          </a:xfrm>
          <a:prstGeom prst="rect">
            <a:avLst/>
          </a:prstGeom>
        </p:spPr>
      </p:pic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:a16="http://schemas.microsoft.com/office/drawing/2014/main" id="{52409234-7285-1F42-9BC5-09551764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5400000">
            <a:off x="-190338" y="3931175"/>
            <a:ext cx="2952482" cy="1806346"/>
          </a:xfrm>
          <a:prstGeom prst="rect">
            <a:avLst/>
          </a:prstGeom>
        </p:spPr>
      </p:pic>
      <p:sp>
        <p:nvSpPr>
          <p:cNvPr id="80" name="Prostokąt 79">
            <a:extLst>
              <a:ext uri="{FF2B5EF4-FFF2-40B4-BE49-F238E27FC236}">
                <a16:creationId xmlns:a16="http://schemas.microsoft.com/office/drawing/2014/main" id="{C254848A-91DB-C04F-B3E4-E4281BE0BA0C}"/>
              </a:ext>
            </a:extLst>
          </p:cNvPr>
          <p:cNvSpPr/>
          <p:nvPr/>
        </p:nvSpPr>
        <p:spPr>
          <a:xfrm>
            <a:off x="7334135" y="3107473"/>
            <a:ext cx="2186447" cy="342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D2F49326-26F7-0C4E-AF37-40DF6876B636}"/>
              </a:ext>
            </a:extLst>
          </p:cNvPr>
          <p:cNvSpPr/>
          <p:nvPr/>
        </p:nvSpPr>
        <p:spPr>
          <a:xfrm>
            <a:off x="9761543" y="3107473"/>
            <a:ext cx="2186447" cy="342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roślina, kamień, ogród&#10;&#10;Opis wygenerowany automatycznie">
            <a:extLst>
              <a:ext uri="{FF2B5EF4-FFF2-40B4-BE49-F238E27FC236}">
                <a16:creationId xmlns:a16="http://schemas.microsoft.com/office/drawing/2014/main" id="{E99F7D97-3804-4D48-A497-F77CF0395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5400000">
            <a:off x="6967660" y="3936338"/>
            <a:ext cx="2952482" cy="1818520"/>
          </a:xfrm>
          <a:prstGeom prst="rect">
            <a:avLst/>
          </a:prstGeom>
        </p:spPr>
      </p:pic>
      <p:pic>
        <p:nvPicPr>
          <p:cNvPr id="23" name="Obraz 22" descr="Obraz zawierający budynek, wewnątrz, pokład&#10;&#10;Opis wygenerowany automatycznie">
            <a:extLst>
              <a:ext uri="{FF2B5EF4-FFF2-40B4-BE49-F238E27FC236}">
                <a16:creationId xmlns:a16="http://schemas.microsoft.com/office/drawing/2014/main" id="{7E9AE99E-DE1B-4A4E-B9C7-8DF0954913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5400000">
            <a:off x="9391134" y="3947200"/>
            <a:ext cx="2952482" cy="1808144"/>
          </a:xfrm>
          <a:prstGeom prst="rect">
            <a:avLst/>
          </a:prstGeom>
        </p:spPr>
      </p:pic>
      <p:sp>
        <p:nvSpPr>
          <p:cNvPr id="82" name="Prostokąt 81">
            <a:extLst>
              <a:ext uri="{FF2B5EF4-FFF2-40B4-BE49-F238E27FC236}">
                <a16:creationId xmlns:a16="http://schemas.microsoft.com/office/drawing/2014/main" id="{6A755952-0DDB-B74C-9F4D-8986A2BD62A8}"/>
              </a:ext>
            </a:extLst>
          </p:cNvPr>
          <p:cNvSpPr/>
          <p:nvPr/>
        </p:nvSpPr>
        <p:spPr>
          <a:xfrm rot="16200000">
            <a:off x="7387270" y="-1361062"/>
            <a:ext cx="2631147" cy="56628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8" name="Obraz 77">
            <a:extLst>
              <a:ext uri="{FF2B5EF4-FFF2-40B4-BE49-F238E27FC236}">
                <a16:creationId xmlns:a16="http://schemas.microsoft.com/office/drawing/2014/main" id="{AE51C786-B61E-0A4A-A0D9-DBA6F23036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68497" y="-1126837"/>
            <a:ext cx="22940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 descr="Obraz zawierający niebo, zewnętrzne, stare, kamień&#10;&#10;Opis wygenerowany automatycznie">
            <a:extLst>
              <a:ext uri="{FF2B5EF4-FFF2-40B4-BE49-F238E27FC236}">
                <a16:creationId xmlns:a16="http://schemas.microsoft.com/office/drawing/2014/main" id="{94D104D4-79F7-DC4A-951E-7C7031FC5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367" y="-392373"/>
            <a:ext cx="6858000" cy="764274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budynek, zewnętrzne, osoba, grupa&#10;&#10;Opis wygenerowany automatycznie">
            <a:extLst>
              <a:ext uri="{FF2B5EF4-FFF2-40B4-BE49-F238E27FC236}">
                <a16:creationId xmlns:a16="http://schemas.microsoft.com/office/drawing/2014/main" id="{B043F534-812A-014C-9D43-9A4BC8D0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596103E-3679-9742-A624-68D955BC929F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pic>
        <p:nvPicPr>
          <p:cNvPr id="10" name="Obraz 9" descr="Obraz zawierający zewnętrzne, niebo, podłoże, osoby&#10;&#10;Opis wygenerowany automatycznie">
            <a:extLst>
              <a:ext uri="{FF2B5EF4-FFF2-40B4-BE49-F238E27FC236}">
                <a16:creationId xmlns:a16="http://schemas.microsoft.com/office/drawing/2014/main" id="{98C3A7AA-48C7-3242-B3C3-C506DFCA1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0408E32-155D-FF43-B60E-9562671A581C}"/>
              </a:ext>
            </a:extLst>
          </p:cNvPr>
          <p:cNvSpPr/>
          <p:nvPr/>
        </p:nvSpPr>
        <p:spPr>
          <a:xfrm>
            <a:off x="636551" y="3986128"/>
            <a:ext cx="6230973" cy="2253232"/>
          </a:xfrm>
          <a:prstGeom prst="rect">
            <a:avLst/>
          </a:prstGeom>
          <a:solidFill>
            <a:schemeClr val="lt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800" b="1" dirty="0"/>
              <a:t>Kadyks</a:t>
            </a:r>
          </a:p>
        </p:txBody>
      </p:sp>
    </p:spTree>
    <p:extLst>
      <p:ext uri="{BB962C8B-B14F-4D97-AF65-F5344CB8AC3E}">
        <p14:creationId xmlns:p14="http://schemas.microsoft.com/office/powerpoint/2010/main" val="387114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iebo, zewnętrzne, miasto, dzień&#10;&#10;Opis wygenerowany automatycznie">
            <a:extLst>
              <a:ext uri="{FF2B5EF4-FFF2-40B4-BE49-F238E27FC236}">
                <a16:creationId xmlns:a16="http://schemas.microsoft.com/office/drawing/2014/main" id="{43F19FB0-5A3A-BD4F-A166-D25093719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1BE4AD8-4160-6C40-BBD2-DEE58DF5DE72}"/>
              </a:ext>
            </a:extLst>
          </p:cNvPr>
          <p:cNvSpPr txBox="1"/>
          <p:nvPr/>
        </p:nvSpPr>
        <p:spPr>
          <a:xfrm>
            <a:off x="1300836" y="4498848"/>
            <a:ext cx="33991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Dziękujemy</a:t>
            </a:r>
            <a:r>
              <a:rPr lang="en-US" sz="2400" b="1" dirty="0"/>
              <a:t> za </a:t>
            </a:r>
            <a:r>
              <a:rPr lang="en-US" sz="2400" b="1" dirty="0" err="1"/>
              <a:t>uwagę</a:t>
            </a:r>
            <a:endParaRPr lang="en-US" sz="2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23434D0-E1AE-4A48-9BCB-B9AF19055E47}"/>
              </a:ext>
            </a:extLst>
          </p:cNvPr>
          <p:cNvSpPr txBox="1"/>
          <p:nvPr/>
        </p:nvSpPr>
        <p:spPr>
          <a:xfrm>
            <a:off x="4041648" y="5705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C97BB2B-9D46-1C41-82CB-CF861C555776}"/>
              </a:ext>
            </a:extLst>
          </p:cNvPr>
          <p:cNvSpPr txBox="1"/>
          <p:nvPr/>
        </p:nvSpPr>
        <p:spPr>
          <a:xfrm>
            <a:off x="5267601" y="4458890"/>
            <a:ext cx="596123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Natanael</a:t>
            </a:r>
            <a:r>
              <a:rPr lang="en-US" sz="2000" dirty="0"/>
              <a:t> </a:t>
            </a:r>
            <a:r>
              <a:rPr lang="en-US" sz="2000" dirty="0" err="1"/>
              <a:t>Jop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Dawid</a:t>
            </a:r>
            <a:r>
              <a:rPr lang="en-US" sz="2000" dirty="0"/>
              <a:t> </a:t>
            </a:r>
            <a:r>
              <a:rPr lang="en-US" sz="2000" dirty="0" err="1"/>
              <a:t>Kostka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Aleksander </a:t>
            </a:r>
            <a:r>
              <a:rPr lang="en-US" sz="2000" dirty="0" err="1"/>
              <a:t>Wiśniewski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Kacper</a:t>
            </a:r>
            <a:r>
              <a:rPr lang="en-US" sz="2000" dirty="0"/>
              <a:t> Hoppe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Szymon </a:t>
            </a:r>
            <a:r>
              <a:rPr lang="en-US" sz="2000" dirty="0" err="1"/>
              <a:t>Konarski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66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C0FE81D-7C4C-0A47-8C0E-354ED5DBE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E943457-0E0D-3248-A31E-DCB77CDC9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96D287-749B-524C-B004-46C6B4204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2FB172-C47C-A54A-8C74-DB76FD5B76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826" y="3428990"/>
            <a:ext cx="6096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32C9A7-AC1B-B04F-ADB9-6FF2E96128B4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Tak</a:t>
            </a:r>
            <a:r>
              <a:rPr lang="en-US" sz="2800" dirty="0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wyglądała</a:t>
            </a:r>
            <a:r>
              <a:rPr lang="en-US" sz="2800" dirty="0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nasza</a:t>
            </a:r>
            <a:r>
              <a:rPr lang="en-US" sz="2800" dirty="0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droga</a:t>
            </a:r>
            <a:r>
              <a:rPr lang="en-US" sz="2800" dirty="0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na</a:t>
            </a:r>
            <a:r>
              <a:rPr lang="en-US" sz="2800" dirty="0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praktyki</a:t>
            </a:r>
            <a:endParaRPr lang="en-US" sz="2800" kern="1200" dirty="0">
              <a:solidFill>
                <a:srgbClr val="080808"/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2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872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niebo, zewnętrzne, droga&#10;&#10;Opis wygenerowany automatycznie">
            <a:extLst>
              <a:ext uri="{FF2B5EF4-FFF2-40B4-BE49-F238E27FC236}">
                <a16:creationId xmlns:a16="http://schemas.microsoft.com/office/drawing/2014/main" id="{AD79F840-EBB6-3B4E-9B5B-A58778662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005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79B284-C8B9-AD4A-95EB-1CC34872B326}"/>
              </a:ext>
            </a:extLst>
          </p:cNvPr>
          <p:cNvSpPr txBox="1"/>
          <p:nvPr/>
        </p:nvSpPr>
        <p:spPr>
          <a:xfrm>
            <a:off x="805542" y="2871982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EASS | EMVISESA">
            <a:extLst>
              <a:ext uri="{FF2B5EF4-FFF2-40B4-BE49-F238E27FC236}">
                <a16:creationId xmlns:a16="http://schemas.microsoft.com/office/drawing/2014/main" id="{AD93D692-54D2-DC4C-B0E6-BFEA087AB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Integra Conocimiento &amp;amp; Innovación | Inicio">
            <a:extLst>
              <a:ext uri="{FF2B5EF4-FFF2-40B4-BE49-F238E27FC236}">
                <a16:creationId xmlns:a16="http://schemas.microsoft.com/office/drawing/2014/main" id="{6583450B-42CA-B44A-B5A6-2ED960315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EDB8523C-F80F-3548-AD84-013E145D9BFE}"/>
              </a:ext>
            </a:extLst>
          </p:cNvPr>
          <p:cNvSpPr/>
          <p:nvPr/>
        </p:nvSpPr>
        <p:spPr>
          <a:xfrm>
            <a:off x="-953244" y="4910267"/>
            <a:ext cx="4336761" cy="3895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81235F-7F2E-314A-8934-93C5B76C1FAF}"/>
              </a:ext>
            </a:extLst>
          </p:cNvPr>
          <p:cNvSpPr txBox="1"/>
          <p:nvPr/>
        </p:nvSpPr>
        <p:spPr>
          <a:xfrm>
            <a:off x="0" y="5966761"/>
            <a:ext cx="31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odbywania się praktyk</a:t>
            </a:r>
          </a:p>
        </p:txBody>
      </p:sp>
    </p:spTree>
    <p:extLst>
      <p:ext uri="{BB962C8B-B14F-4D97-AF65-F5344CB8AC3E}">
        <p14:creationId xmlns:p14="http://schemas.microsoft.com/office/powerpoint/2010/main" val="2132420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wewnątrz, sufit, osoba, stojące&#10;&#10;Opis wygenerowany automatycznie">
            <a:extLst>
              <a:ext uri="{FF2B5EF4-FFF2-40B4-BE49-F238E27FC236}">
                <a16:creationId xmlns:a16="http://schemas.microsoft.com/office/drawing/2014/main" id="{BCFB2E5C-402D-C246-9614-7A4939526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9" name="Obraz 8" descr="Obraz zawierający wewnątrz, computer, osoba, siedzi&#10;&#10;Opis wygenerowany automatycznie">
            <a:extLst>
              <a:ext uri="{FF2B5EF4-FFF2-40B4-BE49-F238E27FC236}">
                <a16:creationId xmlns:a16="http://schemas.microsoft.com/office/drawing/2014/main" id="{D04D736C-1484-414A-8B38-33904AA70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11" name="Obraz 10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1301BF8-E7F7-2D49-AF5E-873729EA87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 rot="5400000">
            <a:off x="2599314" y="4159464"/>
            <a:ext cx="2228761" cy="2053923"/>
          </a:xfrm>
          <a:prstGeom prst="rect">
            <a:avLst/>
          </a:prstGeom>
        </p:spPr>
      </p:pic>
      <p:pic>
        <p:nvPicPr>
          <p:cNvPr id="25" name="Obraz 24" descr="Obraz zawierający wewnątrz, biuro&#10;&#10;Opis wygenerowany automatycznie">
            <a:extLst>
              <a:ext uri="{FF2B5EF4-FFF2-40B4-BE49-F238E27FC236}">
                <a16:creationId xmlns:a16="http://schemas.microsoft.com/office/drawing/2014/main" id="{41F6E177-E928-8E4B-9054-5C87E58EC3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53825" y="34575"/>
            <a:ext cx="5745588" cy="6786873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A9BE4B95-54B7-D74C-80C2-3E59776EE252}"/>
              </a:ext>
            </a:extLst>
          </p:cNvPr>
          <p:cNvSpPr/>
          <p:nvPr/>
        </p:nvSpPr>
        <p:spPr>
          <a:xfrm rot="18843418">
            <a:off x="3738688" y="2885010"/>
            <a:ext cx="2196464" cy="21964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8F5CD86-688C-4D4C-872C-315493EDF351}"/>
              </a:ext>
            </a:extLst>
          </p:cNvPr>
          <p:cNvSpPr txBox="1"/>
          <p:nvPr/>
        </p:nvSpPr>
        <p:spPr>
          <a:xfrm>
            <a:off x="4070447" y="3690854"/>
            <a:ext cx="170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Praktyki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830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ekst, osoba, wewnątrz, mężczyzna&#10;&#10;Opis wygenerowany automatycznie">
            <a:extLst>
              <a:ext uri="{FF2B5EF4-FFF2-40B4-BE49-F238E27FC236}">
                <a16:creationId xmlns:a16="http://schemas.microsoft.com/office/drawing/2014/main" id="{9488FCCF-6E29-BC41-B4AC-C84E3F11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9" name="Obraz 8" descr="Obraz zawierający wewnątrz, piekarnik&#10;&#10;Opis wygenerowany automatycznie">
            <a:extLst>
              <a:ext uri="{FF2B5EF4-FFF2-40B4-BE49-F238E27FC236}">
                <a16:creationId xmlns:a16="http://schemas.microsoft.com/office/drawing/2014/main" id="{66DDE61E-04A6-8D4F-9B8B-599C37352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Obraz 6" descr="Obraz zawierający osoba, ściana, wewnątrz, przygotowywanie&#10;&#10;Opis wygenerowany automatycznie">
            <a:extLst>
              <a:ext uri="{FF2B5EF4-FFF2-40B4-BE49-F238E27FC236}">
                <a16:creationId xmlns:a16="http://schemas.microsoft.com/office/drawing/2014/main" id="{B88F13DE-9DBB-9246-8C8F-E8C466D29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51BEF3BA-87F6-0941-8589-38B7834882CD}"/>
              </a:ext>
            </a:extLst>
          </p:cNvPr>
          <p:cNvSpPr/>
          <p:nvPr/>
        </p:nvSpPr>
        <p:spPr>
          <a:xfrm rot="18843418">
            <a:off x="6354123" y="2330769"/>
            <a:ext cx="2196464" cy="21964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3D4C3D6-56CF-904D-A610-9EDA835FC807}"/>
              </a:ext>
            </a:extLst>
          </p:cNvPr>
          <p:cNvSpPr txBox="1"/>
          <p:nvPr/>
        </p:nvSpPr>
        <p:spPr>
          <a:xfrm>
            <a:off x="6354741" y="2965692"/>
            <a:ext cx="2195227" cy="109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Tworzenie sieci komputerowej</a:t>
            </a:r>
          </a:p>
        </p:txBody>
      </p:sp>
    </p:spTree>
    <p:extLst>
      <p:ext uri="{BB962C8B-B14F-4D97-AF65-F5344CB8AC3E}">
        <p14:creationId xmlns:p14="http://schemas.microsoft.com/office/powerpoint/2010/main" val="66059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FBFFA95-4FC0-B141-ADFD-B7E6D72ED42B}"/>
              </a:ext>
            </a:extLst>
          </p:cNvPr>
          <p:cNvSpPr txBox="1"/>
          <p:nvPr/>
        </p:nvSpPr>
        <p:spPr>
          <a:xfrm>
            <a:off x="1255057" y="5279509"/>
            <a:ext cx="9707911" cy="73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Składanie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komputerów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39298674-A3D0-3E4C-AB96-22414F571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145" y="331009"/>
            <a:ext cx="2553238" cy="4384920"/>
          </a:xfrm>
          <a:prstGeom prst="rect">
            <a:avLst/>
          </a:prstGeom>
        </p:spPr>
      </p:pic>
      <p:pic>
        <p:nvPicPr>
          <p:cNvPr id="7" name="Obraz 6" descr="Obraz zawierający osoba, wewnątrz, ściana, przygotowywanie&#10;&#10;Opis wygenerowany automatycznie">
            <a:extLst>
              <a:ext uri="{FF2B5EF4-FFF2-40B4-BE49-F238E27FC236}">
                <a16:creationId xmlns:a16="http://schemas.microsoft.com/office/drawing/2014/main" id="{6D082ACA-366D-4E4F-A80B-9F767815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14759" y="336885"/>
            <a:ext cx="2569322" cy="4378324"/>
          </a:xfrm>
          <a:prstGeom prst="rect">
            <a:avLst/>
          </a:prstGeom>
        </p:spPr>
      </p:pic>
      <p:pic>
        <p:nvPicPr>
          <p:cNvPr id="5" name="Obraz 4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FEA77FC-32D3-3C4B-B512-692FE0FE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959" y="336884"/>
            <a:ext cx="2553238" cy="43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wewnątrz, sprzęt elektroniczny, wyświetlanie&#10;&#10;Opis wygenerowany automatycznie">
            <a:extLst>
              <a:ext uri="{FF2B5EF4-FFF2-40B4-BE49-F238E27FC236}">
                <a16:creationId xmlns:a16="http://schemas.microsoft.com/office/drawing/2014/main" id="{30F65EA1-45EB-4142-B045-067962CED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"/>
            <a:ext cx="12192000" cy="685595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88377DB-ED8D-8749-AECD-D13FC6622159}"/>
              </a:ext>
            </a:extLst>
          </p:cNvPr>
          <p:cNvSpPr txBox="1"/>
          <p:nvPr/>
        </p:nvSpPr>
        <p:spPr>
          <a:xfrm>
            <a:off x="6072445" y="3794336"/>
            <a:ext cx="5319433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Wgrywanie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oprogramowania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tekst, osoba, komputer, wewnątrz&#10;&#10;Opis wygenerowany automatycznie">
            <a:extLst>
              <a:ext uri="{FF2B5EF4-FFF2-40B4-BE49-F238E27FC236}">
                <a16:creationId xmlns:a16="http://schemas.microsoft.com/office/drawing/2014/main" id="{DCE69CF4-B58D-8A4E-8E99-EEACD1F96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22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 descr="Obraz zawierający tekst, wewnątrz, sprzęt elektroniczny&#10;&#10;Opis wygenerowany automatycznie">
            <a:extLst>
              <a:ext uri="{FF2B5EF4-FFF2-40B4-BE49-F238E27FC236}">
                <a16:creationId xmlns:a16="http://schemas.microsoft.com/office/drawing/2014/main" id="{DE77FE31-C4DA-504F-BE58-805CE03D9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3"/>
          <a:stretch/>
        </p:blipFill>
        <p:spPr>
          <a:xfrm>
            <a:off x="5464114" y="0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831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139CAFB-0B11-154C-953C-CBF3C292AE61}"/>
              </a:ext>
            </a:extLst>
          </p:cNvPr>
          <p:cNvSpPr txBox="1"/>
          <p:nvPr/>
        </p:nvSpPr>
        <p:spPr>
          <a:xfrm>
            <a:off x="444989" y="2438242"/>
            <a:ext cx="1676759" cy="614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/>
              <a:t>Efekty</a:t>
            </a:r>
            <a:r>
              <a:rPr lang="en-US" sz="4400" dirty="0"/>
              <a:t> </a:t>
            </a:r>
            <a:r>
              <a:rPr lang="en-US" sz="4400" dirty="0" err="1"/>
              <a:t>naszej</a:t>
            </a:r>
            <a:r>
              <a:rPr lang="en-US" sz="4400" dirty="0"/>
              <a:t> </a:t>
            </a:r>
            <a:r>
              <a:rPr lang="en-US" sz="4400" dirty="0" err="1"/>
              <a:t>pracy</a:t>
            </a:r>
            <a:endParaRPr lang="en-US" sz="4400" dirty="0"/>
          </a:p>
        </p:txBody>
      </p:sp>
      <p:pic>
        <p:nvPicPr>
          <p:cNvPr id="5" name="Obraz 4" descr="Obraz zawierający tekst, wewnątrz, biuro, komputer&#10;&#10;Opis wygenerowany automatycznie">
            <a:extLst>
              <a:ext uri="{FF2B5EF4-FFF2-40B4-BE49-F238E27FC236}">
                <a16:creationId xmlns:a16="http://schemas.microsoft.com/office/drawing/2014/main" id="{68318155-6994-BF45-99D6-FFDD0E196A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4" t="-1"/>
          <a:stretch/>
        </p:blipFill>
        <p:spPr>
          <a:xfrm>
            <a:off x="2566737" y="-4"/>
            <a:ext cx="96252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Obraz 6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CCDA3C28-87A0-254B-BF48-39B62FB47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"/>
          <a:stretch/>
        </p:blipFill>
        <p:spPr>
          <a:xfrm>
            <a:off x="2261938" y="3802961"/>
            <a:ext cx="993717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912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9D21085-F172-A949-9F89-7DE2AF35DE68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Nasza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pierwsza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wycieczka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Sevilli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 descr="Obraz zawierający niebo, zewnętrzne, drzewo, budynek&#10;&#10;Opis wygenerowany automatycznie">
            <a:extLst>
              <a:ext uri="{FF2B5EF4-FFF2-40B4-BE49-F238E27FC236}">
                <a16:creationId xmlns:a16="http://schemas.microsoft.com/office/drawing/2014/main" id="{22E35EBA-2FDA-F047-A343-1665C3687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0"/>
          <a:stretch/>
        </p:blipFill>
        <p:spPr>
          <a:xfrm rot="5400000">
            <a:off x="148914" y="480657"/>
            <a:ext cx="4111323" cy="3793472"/>
          </a:xfrm>
          <a:prstGeom prst="rect">
            <a:avLst/>
          </a:prstGeom>
        </p:spPr>
      </p:pic>
      <p:pic>
        <p:nvPicPr>
          <p:cNvPr id="13" name="Obraz 12" descr="Obraz zawierający niebo, zewnętrzne, zachmurzenie, chmury&#10;&#10;Opis wygenerowany automatycznie">
            <a:extLst>
              <a:ext uri="{FF2B5EF4-FFF2-40B4-BE49-F238E27FC236}">
                <a16:creationId xmlns:a16="http://schemas.microsoft.com/office/drawing/2014/main" id="{10607642-01C9-3941-A1CE-16E7917490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7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6" name="Obraz 15" descr="Obraz zawierający niebo, zewnętrzne, droga, ulica&#10;&#10;Opis wygenerowany automatycznie">
            <a:extLst>
              <a:ext uri="{FF2B5EF4-FFF2-40B4-BE49-F238E27FC236}">
                <a16:creationId xmlns:a16="http://schemas.microsoft.com/office/drawing/2014/main" id="{00E00081-931A-7C4C-8766-2F715A098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Obraz 6" descr="Obraz zawierający niebo, drzewo, zewnętrzne, roślina&#10;&#10;Opis wygenerowany automatycznie">
            <a:extLst>
              <a:ext uri="{FF2B5EF4-FFF2-40B4-BE49-F238E27FC236}">
                <a16:creationId xmlns:a16="http://schemas.microsoft.com/office/drawing/2014/main" id="{0D9477ED-7F57-F541-AF08-067D305DE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9"/>
          <a:stretch/>
        </p:blipFill>
        <p:spPr>
          <a:xfrm rot="5400000">
            <a:off x="7929507" y="478401"/>
            <a:ext cx="4111321" cy="379798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F31DDD-8CAF-C14F-B7ED-2A6F086171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1199944" y="3633610"/>
            <a:ext cx="2010551" cy="379476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152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na praktyki" id="{535CCF19-3C1D-D645-9D3A-48FD53CC042B}" vid="{436D3A85-90F1-B34C-AABE-485C8FE5C50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Sewilla - Prezentacja praktyki</Template>
  <TotalTime>8</TotalTime>
  <Words>68</Words>
  <Application>Microsoft Office PowerPoint</Application>
  <PresentationFormat>Panoramiczny</PresentationFormat>
  <Paragraphs>24</Paragraphs>
  <Slides>12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Praktyki Erasmus+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Erasmus+</dc:title>
  <dc:creator>Marcin Małolepszy</dc:creator>
  <cp:lastModifiedBy>Marcin Małolepszy</cp:lastModifiedBy>
  <cp:revision>2</cp:revision>
  <dcterms:created xsi:type="dcterms:W3CDTF">2022-10-02T15:44:30Z</dcterms:created>
  <dcterms:modified xsi:type="dcterms:W3CDTF">2022-10-02T15:53:11Z</dcterms:modified>
</cp:coreProperties>
</file>